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/>
              <a:t>ニューラルネットワークの基礎を学ぼう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ja-JP" altLang="en-US" dirty="0" smtClean="0"/>
              <a:t>・単純パーセプトロン</a:t>
            </a:r>
            <a:endParaRPr kumimoji="1" lang="en-US" altLang="ja-JP" dirty="0" smtClean="0"/>
          </a:p>
          <a:p>
            <a:r>
              <a:rPr lang="ja-JP" altLang="en-US" dirty="0" smtClean="0"/>
              <a:t>・ロジスティック回帰</a:t>
            </a:r>
            <a:endParaRPr lang="en-US" altLang="ja-JP" dirty="0" smtClean="0"/>
          </a:p>
          <a:p>
            <a:r>
              <a:rPr lang="ja-JP" altLang="en-US" dirty="0" smtClean="0"/>
              <a:t>・多ロジスティック回帰</a:t>
            </a:r>
            <a:endParaRPr lang="en-US" altLang="ja-JP" dirty="0" smtClean="0"/>
          </a:p>
          <a:p>
            <a:r>
              <a:rPr kumimoji="1" lang="ja-JP" altLang="en-US" dirty="0" smtClean="0"/>
              <a:t>・多層パーセプトロン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0" y="3001114"/>
            <a:ext cx="5108459" cy="385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55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人間の脳の真似？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人間の脳がニューロンのネットワークで構成されている。</a:t>
            </a:r>
            <a:endParaRPr kumimoji="1" lang="ja-JP" altLang="en-US" dirty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404447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59375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534395" y="3404447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719942" cy="9143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>
            <a:off x="2814453" y="3671642"/>
            <a:ext cx="17199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671642"/>
            <a:ext cx="1719942" cy="854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5068785" y="3671642"/>
            <a:ext cx="17199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024744" y="2169590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mtClean="0"/>
              <a:t>ニューロン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535490" y="2526887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電気信号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>
            <a:off x="3348843" y="2907325"/>
            <a:ext cx="789709" cy="4287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3348842" y="3546954"/>
            <a:ext cx="78971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 flipV="1">
            <a:off x="3348842" y="4007236"/>
            <a:ext cx="789710" cy="3717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テキスト ボックス 27"/>
          <p:cNvSpPr txBox="1"/>
          <p:nvPr/>
        </p:nvSpPr>
        <p:spPr>
          <a:xfrm>
            <a:off x="4487494" y="4318766"/>
            <a:ext cx="3735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ある値（閾値）を超えると発火（次のニューロンに電気信号を送る）</a:t>
            </a:r>
            <a:endParaRPr kumimoji="1" lang="ja-JP" altLang="en-US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8021330" y="5289054"/>
            <a:ext cx="2851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発火のことをスパークと呼ぶこともあります</a:t>
            </a:r>
            <a:endParaRPr kumimoji="1" lang="ja-JP" altLang="en-US" dirty="0"/>
          </a:p>
        </p:txBody>
      </p:sp>
      <p:pic>
        <p:nvPicPr>
          <p:cNvPr id="31" name="図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396" y="2057493"/>
            <a:ext cx="2736272" cy="273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モデル化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人間の脳がニューロンのネットワークで構成されている。</a:t>
            </a:r>
            <a:endParaRPr kumimoji="1" lang="ja-JP" altLang="en-US" dirty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3570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2405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220299" y="297516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2814453" y="3242359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242359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024744" y="2081231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ニューロン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889167" y="1845349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電気信号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 flipV="1">
            <a:off x="1266556" y="2764390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93" idx="6"/>
          </p:cNvCxnSpPr>
          <p:nvPr/>
        </p:nvCxnSpPr>
        <p:spPr>
          <a:xfrm>
            <a:off x="8655928" y="3239387"/>
            <a:ext cx="91737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円/楕円 18"/>
          <p:cNvSpPr/>
          <p:nvPr/>
        </p:nvSpPr>
        <p:spPr>
          <a:xfrm>
            <a:off x="2280063" y="509102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4" idx="6"/>
            <a:endCxn id="30" idx="2"/>
          </p:cNvCxnSpPr>
          <p:nvPr/>
        </p:nvCxnSpPr>
        <p:spPr>
          <a:xfrm>
            <a:off x="2814453" y="2757323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5" idx="6"/>
            <a:endCxn id="30" idx="2"/>
          </p:cNvCxnSpPr>
          <p:nvPr/>
        </p:nvCxnSpPr>
        <p:spPr>
          <a:xfrm>
            <a:off x="2814453" y="3624287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19" idx="6"/>
            <a:endCxn id="7" idx="2"/>
          </p:cNvCxnSpPr>
          <p:nvPr/>
        </p:nvCxnSpPr>
        <p:spPr>
          <a:xfrm flipV="1">
            <a:off x="2814453" y="3242359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/>
        </p:nvSpPr>
        <p:spPr>
          <a:xfrm>
            <a:off x="4220299" y="376771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直線コネクタ 35"/>
          <p:cNvCxnSpPr>
            <a:stCxn id="5" idx="6"/>
            <a:endCxn id="39" idx="2"/>
          </p:cNvCxnSpPr>
          <p:nvPr/>
        </p:nvCxnSpPr>
        <p:spPr>
          <a:xfrm>
            <a:off x="2814453" y="362428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円/楕円 38"/>
          <p:cNvSpPr/>
          <p:nvPr/>
        </p:nvSpPr>
        <p:spPr>
          <a:xfrm>
            <a:off x="4220299" y="463468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1" name="直線コネクタ 40"/>
          <p:cNvCxnSpPr>
            <a:stCxn id="4" idx="6"/>
            <a:endCxn id="39" idx="2"/>
          </p:cNvCxnSpPr>
          <p:nvPr/>
        </p:nvCxnSpPr>
        <p:spPr>
          <a:xfrm>
            <a:off x="2814453" y="2757323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コネクタ 43"/>
          <p:cNvCxnSpPr>
            <a:stCxn id="6" idx="6"/>
            <a:endCxn id="30" idx="2"/>
          </p:cNvCxnSpPr>
          <p:nvPr/>
        </p:nvCxnSpPr>
        <p:spPr>
          <a:xfrm flipV="1">
            <a:off x="2814453" y="4034913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6" idx="6"/>
            <a:endCxn id="39" idx="2"/>
          </p:cNvCxnSpPr>
          <p:nvPr/>
        </p:nvCxnSpPr>
        <p:spPr>
          <a:xfrm>
            <a:off x="2814453" y="449125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19" idx="6"/>
            <a:endCxn id="30" idx="2"/>
          </p:cNvCxnSpPr>
          <p:nvPr/>
        </p:nvCxnSpPr>
        <p:spPr>
          <a:xfrm flipV="1">
            <a:off x="2814453" y="4034913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19" idx="6"/>
            <a:endCxn id="39" idx="2"/>
          </p:cNvCxnSpPr>
          <p:nvPr/>
        </p:nvCxnSpPr>
        <p:spPr>
          <a:xfrm flipV="1">
            <a:off x="2814453" y="490187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endCxn id="62" idx="2"/>
          </p:cNvCxnSpPr>
          <p:nvPr/>
        </p:nvCxnSpPr>
        <p:spPr>
          <a:xfrm>
            <a:off x="4778094" y="2720817"/>
            <a:ext cx="1405846" cy="48503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コネクタ 61"/>
          <p:cNvCxnSpPr>
            <a:endCxn id="62" idx="2"/>
          </p:cNvCxnSpPr>
          <p:nvPr/>
        </p:nvCxnSpPr>
        <p:spPr>
          <a:xfrm flipV="1">
            <a:off x="4778094" y="3205853"/>
            <a:ext cx="1405846" cy="38192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コネクタ 62"/>
          <p:cNvCxnSpPr>
            <a:stCxn id="61" idx="6"/>
            <a:endCxn id="62" idx="2"/>
          </p:cNvCxnSpPr>
          <p:nvPr/>
        </p:nvCxnSpPr>
        <p:spPr>
          <a:xfrm flipV="1">
            <a:off x="4778094" y="3205853"/>
            <a:ext cx="1405846" cy="124889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コネクタ 65"/>
          <p:cNvCxnSpPr/>
          <p:nvPr/>
        </p:nvCxnSpPr>
        <p:spPr>
          <a:xfrm>
            <a:off x="4778094" y="2720817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/>
          <p:cNvCxnSpPr/>
          <p:nvPr/>
        </p:nvCxnSpPr>
        <p:spPr>
          <a:xfrm>
            <a:off x="4778094" y="3587781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コネクタ 67"/>
          <p:cNvCxnSpPr>
            <a:stCxn id="74" idx="6"/>
            <a:endCxn id="62" idx="2"/>
          </p:cNvCxnSpPr>
          <p:nvPr/>
        </p:nvCxnSpPr>
        <p:spPr>
          <a:xfrm flipV="1">
            <a:off x="4778094" y="3205853"/>
            <a:ext cx="1405846" cy="211585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線コネクタ 69"/>
          <p:cNvCxnSpPr/>
          <p:nvPr/>
        </p:nvCxnSpPr>
        <p:spPr>
          <a:xfrm>
            <a:off x="4778094" y="3587781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/>
        </p:nvCxnSpPr>
        <p:spPr>
          <a:xfrm>
            <a:off x="4778094" y="2720817"/>
            <a:ext cx="1405846" cy="2144554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直線コネクタ 72"/>
          <p:cNvCxnSpPr>
            <a:stCxn id="61" idx="6"/>
          </p:cNvCxnSpPr>
          <p:nvPr/>
        </p:nvCxnSpPr>
        <p:spPr>
          <a:xfrm flipV="1">
            <a:off x="4778094" y="3998407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コネクタ 73"/>
          <p:cNvCxnSpPr>
            <a:stCxn id="61" idx="6"/>
          </p:cNvCxnSpPr>
          <p:nvPr/>
        </p:nvCxnSpPr>
        <p:spPr>
          <a:xfrm>
            <a:off x="4778094" y="4454745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コネクタ 74"/>
          <p:cNvCxnSpPr>
            <a:stCxn id="74" idx="6"/>
          </p:cNvCxnSpPr>
          <p:nvPr/>
        </p:nvCxnSpPr>
        <p:spPr>
          <a:xfrm flipV="1">
            <a:off x="4778094" y="3998407"/>
            <a:ext cx="1405846" cy="132330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コネクタ 75"/>
          <p:cNvCxnSpPr>
            <a:stCxn id="74" idx="6"/>
          </p:cNvCxnSpPr>
          <p:nvPr/>
        </p:nvCxnSpPr>
        <p:spPr>
          <a:xfrm flipV="1">
            <a:off x="4778094" y="4865371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円/楕円 76"/>
          <p:cNvSpPr/>
          <p:nvPr/>
        </p:nvSpPr>
        <p:spPr>
          <a:xfrm>
            <a:off x="6212999" y="245857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円/楕円 77"/>
          <p:cNvSpPr/>
          <p:nvPr/>
        </p:nvSpPr>
        <p:spPr>
          <a:xfrm>
            <a:off x="6183940" y="331446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円/楕円 78"/>
          <p:cNvSpPr/>
          <p:nvPr/>
        </p:nvSpPr>
        <p:spPr>
          <a:xfrm>
            <a:off x="6183940" y="418142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円/楕円 79"/>
          <p:cNvSpPr/>
          <p:nvPr/>
        </p:nvSpPr>
        <p:spPr>
          <a:xfrm>
            <a:off x="6183940" y="504838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1" name="直線コネクタ 80"/>
          <p:cNvCxnSpPr>
            <a:stCxn id="83" idx="6"/>
            <a:endCxn id="86" idx="2"/>
          </p:cNvCxnSpPr>
          <p:nvPr/>
        </p:nvCxnSpPr>
        <p:spPr>
          <a:xfrm>
            <a:off x="6723621" y="2720817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線コネクタ 81"/>
          <p:cNvCxnSpPr>
            <a:stCxn id="84" idx="6"/>
            <a:endCxn id="86" idx="2"/>
          </p:cNvCxnSpPr>
          <p:nvPr/>
        </p:nvCxnSpPr>
        <p:spPr>
          <a:xfrm flipV="1">
            <a:off x="6723621" y="3205853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コネクタ 82"/>
          <p:cNvCxnSpPr>
            <a:stCxn id="85" idx="6"/>
            <a:endCxn id="86" idx="2"/>
          </p:cNvCxnSpPr>
          <p:nvPr/>
        </p:nvCxnSpPr>
        <p:spPr>
          <a:xfrm flipV="1">
            <a:off x="6723621" y="3205853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stCxn id="83" idx="6"/>
          </p:cNvCxnSpPr>
          <p:nvPr/>
        </p:nvCxnSpPr>
        <p:spPr>
          <a:xfrm>
            <a:off x="6723621" y="272081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線コネクタ 84"/>
          <p:cNvCxnSpPr>
            <a:stCxn id="84" idx="6"/>
          </p:cNvCxnSpPr>
          <p:nvPr/>
        </p:nvCxnSpPr>
        <p:spPr>
          <a:xfrm>
            <a:off x="6723621" y="358778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線コネクタ 85"/>
          <p:cNvCxnSpPr>
            <a:endCxn id="86" idx="2"/>
          </p:cNvCxnSpPr>
          <p:nvPr/>
        </p:nvCxnSpPr>
        <p:spPr>
          <a:xfrm flipV="1">
            <a:off x="6723621" y="3205853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線コネクタ 86"/>
          <p:cNvCxnSpPr>
            <a:stCxn id="84" idx="6"/>
          </p:cNvCxnSpPr>
          <p:nvPr/>
        </p:nvCxnSpPr>
        <p:spPr>
          <a:xfrm>
            <a:off x="6723621" y="3587781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線コネクタ 87"/>
          <p:cNvCxnSpPr>
            <a:stCxn id="83" idx="6"/>
          </p:cNvCxnSpPr>
          <p:nvPr/>
        </p:nvCxnSpPr>
        <p:spPr>
          <a:xfrm>
            <a:off x="6723621" y="2720817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コネクタ 88"/>
          <p:cNvCxnSpPr>
            <a:stCxn id="85" idx="6"/>
          </p:cNvCxnSpPr>
          <p:nvPr/>
        </p:nvCxnSpPr>
        <p:spPr>
          <a:xfrm flipV="1">
            <a:off x="6723621" y="399840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コネクタ 89"/>
          <p:cNvCxnSpPr>
            <a:stCxn id="85" idx="6"/>
          </p:cNvCxnSpPr>
          <p:nvPr/>
        </p:nvCxnSpPr>
        <p:spPr>
          <a:xfrm>
            <a:off x="6723621" y="4454745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コネクタ 90"/>
          <p:cNvCxnSpPr/>
          <p:nvPr/>
        </p:nvCxnSpPr>
        <p:spPr>
          <a:xfrm flipV="1">
            <a:off x="6723621" y="3998407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線コネクタ 91"/>
          <p:cNvCxnSpPr/>
          <p:nvPr/>
        </p:nvCxnSpPr>
        <p:spPr>
          <a:xfrm flipV="1">
            <a:off x="6723621" y="4865371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円/楕円 92"/>
          <p:cNvSpPr/>
          <p:nvPr/>
        </p:nvSpPr>
        <p:spPr>
          <a:xfrm>
            <a:off x="8121538" y="29721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4" name="円/楕円 93"/>
          <p:cNvSpPr/>
          <p:nvPr/>
        </p:nvSpPr>
        <p:spPr>
          <a:xfrm>
            <a:off x="8121538" y="376474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円/楕円 94"/>
          <p:cNvSpPr/>
          <p:nvPr/>
        </p:nvSpPr>
        <p:spPr>
          <a:xfrm>
            <a:off x="8121538" y="463171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6" name="直線矢印コネクタ 95"/>
          <p:cNvCxnSpPr>
            <a:stCxn id="95" idx="6"/>
          </p:cNvCxnSpPr>
          <p:nvPr/>
        </p:nvCxnSpPr>
        <p:spPr>
          <a:xfrm>
            <a:off x="8655928" y="4898905"/>
            <a:ext cx="917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直線矢印コネクタ 96"/>
          <p:cNvCxnSpPr>
            <a:stCxn id="94" idx="6"/>
          </p:cNvCxnSpPr>
          <p:nvPr/>
        </p:nvCxnSpPr>
        <p:spPr>
          <a:xfrm>
            <a:off x="8655928" y="4031941"/>
            <a:ext cx="8714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直線矢印コネクタ 105"/>
          <p:cNvCxnSpPr/>
          <p:nvPr/>
        </p:nvCxnSpPr>
        <p:spPr>
          <a:xfrm flipV="1">
            <a:off x="1276913" y="3634396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直線矢印コネクタ 106"/>
          <p:cNvCxnSpPr/>
          <p:nvPr/>
        </p:nvCxnSpPr>
        <p:spPr>
          <a:xfrm flipV="1">
            <a:off x="1299284" y="4491251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直線矢印コネクタ 107"/>
          <p:cNvCxnSpPr/>
          <p:nvPr/>
        </p:nvCxnSpPr>
        <p:spPr>
          <a:xfrm flipV="1">
            <a:off x="1312478" y="5358215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69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lang="ja-JP" altLang="en-US" dirty="0" smtClean="0"/>
              <a:t>具体例：犬か猫かを判別する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kumimoji="1" lang="ja-JP" altLang="en-US" dirty="0" smtClean="0"/>
              <a:t>人間の視覚系</a:t>
            </a:r>
            <a:r>
              <a:rPr lang="ja-JP" altLang="en-US" dirty="0" smtClean="0"/>
              <a:t>における伝搬処理</a:t>
            </a:r>
            <a:endParaRPr kumimoji="1" lang="en-US" altLang="ja-JP" dirty="0" smtClean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3570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2405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220299" y="297516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2814453" y="3242359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242359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286569" y="2069614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点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4277728" y="2076487"/>
            <a:ext cx="953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mtClean="0"/>
              <a:t>線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 flipV="1">
            <a:off x="1266556" y="2764390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93" idx="6"/>
          </p:cNvCxnSpPr>
          <p:nvPr/>
        </p:nvCxnSpPr>
        <p:spPr>
          <a:xfrm>
            <a:off x="8655928" y="3239387"/>
            <a:ext cx="91737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円/楕円 18"/>
          <p:cNvSpPr/>
          <p:nvPr/>
        </p:nvSpPr>
        <p:spPr>
          <a:xfrm>
            <a:off x="2280063" y="509102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4" idx="6"/>
            <a:endCxn id="30" idx="2"/>
          </p:cNvCxnSpPr>
          <p:nvPr/>
        </p:nvCxnSpPr>
        <p:spPr>
          <a:xfrm>
            <a:off x="2814453" y="2757323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5" idx="6"/>
            <a:endCxn id="30" idx="2"/>
          </p:cNvCxnSpPr>
          <p:nvPr/>
        </p:nvCxnSpPr>
        <p:spPr>
          <a:xfrm>
            <a:off x="2814453" y="3624287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19" idx="6"/>
            <a:endCxn id="7" idx="2"/>
          </p:cNvCxnSpPr>
          <p:nvPr/>
        </p:nvCxnSpPr>
        <p:spPr>
          <a:xfrm flipV="1">
            <a:off x="2814453" y="3242359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/>
        </p:nvSpPr>
        <p:spPr>
          <a:xfrm>
            <a:off x="4220299" y="376771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直線コネクタ 35"/>
          <p:cNvCxnSpPr>
            <a:stCxn id="5" idx="6"/>
            <a:endCxn id="39" idx="2"/>
          </p:cNvCxnSpPr>
          <p:nvPr/>
        </p:nvCxnSpPr>
        <p:spPr>
          <a:xfrm>
            <a:off x="2814453" y="362428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円/楕円 38"/>
          <p:cNvSpPr/>
          <p:nvPr/>
        </p:nvSpPr>
        <p:spPr>
          <a:xfrm>
            <a:off x="4220299" y="463468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1" name="直線コネクタ 40"/>
          <p:cNvCxnSpPr>
            <a:stCxn id="4" idx="6"/>
            <a:endCxn id="39" idx="2"/>
          </p:cNvCxnSpPr>
          <p:nvPr/>
        </p:nvCxnSpPr>
        <p:spPr>
          <a:xfrm>
            <a:off x="2814453" y="2757323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コネクタ 43"/>
          <p:cNvCxnSpPr>
            <a:stCxn id="6" idx="6"/>
            <a:endCxn id="30" idx="2"/>
          </p:cNvCxnSpPr>
          <p:nvPr/>
        </p:nvCxnSpPr>
        <p:spPr>
          <a:xfrm flipV="1">
            <a:off x="2814453" y="4034913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6" idx="6"/>
            <a:endCxn id="39" idx="2"/>
          </p:cNvCxnSpPr>
          <p:nvPr/>
        </p:nvCxnSpPr>
        <p:spPr>
          <a:xfrm>
            <a:off x="2814453" y="449125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19" idx="6"/>
            <a:endCxn id="30" idx="2"/>
          </p:cNvCxnSpPr>
          <p:nvPr/>
        </p:nvCxnSpPr>
        <p:spPr>
          <a:xfrm flipV="1">
            <a:off x="2814453" y="4034913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19" idx="6"/>
            <a:endCxn id="39" idx="2"/>
          </p:cNvCxnSpPr>
          <p:nvPr/>
        </p:nvCxnSpPr>
        <p:spPr>
          <a:xfrm flipV="1">
            <a:off x="2814453" y="490187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endCxn id="62" idx="2"/>
          </p:cNvCxnSpPr>
          <p:nvPr/>
        </p:nvCxnSpPr>
        <p:spPr>
          <a:xfrm>
            <a:off x="4778094" y="2720817"/>
            <a:ext cx="1405846" cy="48503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コネクタ 61"/>
          <p:cNvCxnSpPr>
            <a:endCxn id="62" idx="2"/>
          </p:cNvCxnSpPr>
          <p:nvPr/>
        </p:nvCxnSpPr>
        <p:spPr>
          <a:xfrm flipV="1">
            <a:off x="4778094" y="3205853"/>
            <a:ext cx="1405846" cy="38192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コネクタ 62"/>
          <p:cNvCxnSpPr>
            <a:stCxn id="61" idx="6"/>
            <a:endCxn id="62" idx="2"/>
          </p:cNvCxnSpPr>
          <p:nvPr/>
        </p:nvCxnSpPr>
        <p:spPr>
          <a:xfrm flipV="1">
            <a:off x="4778094" y="3205853"/>
            <a:ext cx="1405846" cy="124889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コネクタ 65"/>
          <p:cNvCxnSpPr/>
          <p:nvPr/>
        </p:nvCxnSpPr>
        <p:spPr>
          <a:xfrm>
            <a:off x="4778094" y="2720817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/>
          <p:cNvCxnSpPr/>
          <p:nvPr/>
        </p:nvCxnSpPr>
        <p:spPr>
          <a:xfrm>
            <a:off x="4778094" y="3587781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コネクタ 67"/>
          <p:cNvCxnSpPr>
            <a:stCxn id="74" idx="6"/>
            <a:endCxn id="62" idx="2"/>
          </p:cNvCxnSpPr>
          <p:nvPr/>
        </p:nvCxnSpPr>
        <p:spPr>
          <a:xfrm flipV="1">
            <a:off x="4778094" y="3205853"/>
            <a:ext cx="1405846" cy="211585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線コネクタ 69"/>
          <p:cNvCxnSpPr/>
          <p:nvPr/>
        </p:nvCxnSpPr>
        <p:spPr>
          <a:xfrm>
            <a:off x="4778094" y="3587781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/>
        </p:nvCxnSpPr>
        <p:spPr>
          <a:xfrm>
            <a:off x="4778094" y="2720817"/>
            <a:ext cx="1405846" cy="2144554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直線コネクタ 72"/>
          <p:cNvCxnSpPr>
            <a:stCxn id="61" idx="6"/>
          </p:cNvCxnSpPr>
          <p:nvPr/>
        </p:nvCxnSpPr>
        <p:spPr>
          <a:xfrm flipV="1">
            <a:off x="4778094" y="3998407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コネクタ 73"/>
          <p:cNvCxnSpPr>
            <a:stCxn id="61" idx="6"/>
          </p:cNvCxnSpPr>
          <p:nvPr/>
        </p:nvCxnSpPr>
        <p:spPr>
          <a:xfrm>
            <a:off x="4778094" y="4454745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コネクタ 74"/>
          <p:cNvCxnSpPr>
            <a:stCxn id="74" idx="6"/>
          </p:cNvCxnSpPr>
          <p:nvPr/>
        </p:nvCxnSpPr>
        <p:spPr>
          <a:xfrm flipV="1">
            <a:off x="4778094" y="3998407"/>
            <a:ext cx="1405846" cy="132330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コネクタ 75"/>
          <p:cNvCxnSpPr>
            <a:stCxn id="74" idx="6"/>
          </p:cNvCxnSpPr>
          <p:nvPr/>
        </p:nvCxnSpPr>
        <p:spPr>
          <a:xfrm flipV="1">
            <a:off x="4778094" y="4865371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円/楕円 76"/>
          <p:cNvSpPr/>
          <p:nvPr/>
        </p:nvSpPr>
        <p:spPr>
          <a:xfrm>
            <a:off x="6212999" y="245857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円/楕円 77"/>
          <p:cNvSpPr/>
          <p:nvPr/>
        </p:nvSpPr>
        <p:spPr>
          <a:xfrm>
            <a:off x="6183940" y="331446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円/楕円 78"/>
          <p:cNvSpPr/>
          <p:nvPr/>
        </p:nvSpPr>
        <p:spPr>
          <a:xfrm>
            <a:off x="6183940" y="418142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円/楕円 79"/>
          <p:cNvSpPr/>
          <p:nvPr/>
        </p:nvSpPr>
        <p:spPr>
          <a:xfrm>
            <a:off x="6183940" y="504838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1" name="直線コネクタ 80"/>
          <p:cNvCxnSpPr>
            <a:stCxn id="83" idx="6"/>
            <a:endCxn id="86" idx="2"/>
          </p:cNvCxnSpPr>
          <p:nvPr/>
        </p:nvCxnSpPr>
        <p:spPr>
          <a:xfrm>
            <a:off x="6723621" y="2720817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線コネクタ 81"/>
          <p:cNvCxnSpPr>
            <a:stCxn id="84" idx="6"/>
            <a:endCxn id="86" idx="2"/>
          </p:cNvCxnSpPr>
          <p:nvPr/>
        </p:nvCxnSpPr>
        <p:spPr>
          <a:xfrm flipV="1">
            <a:off x="6723621" y="3205853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コネクタ 82"/>
          <p:cNvCxnSpPr>
            <a:stCxn id="85" idx="6"/>
            <a:endCxn id="86" idx="2"/>
          </p:cNvCxnSpPr>
          <p:nvPr/>
        </p:nvCxnSpPr>
        <p:spPr>
          <a:xfrm flipV="1">
            <a:off x="6723621" y="3205853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stCxn id="83" idx="6"/>
          </p:cNvCxnSpPr>
          <p:nvPr/>
        </p:nvCxnSpPr>
        <p:spPr>
          <a:xfrm>
            <a:off x="6723621" y="272081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線コネクタ 84"/>
          <p:cNvCxnSpPr>
            <a:stCxn id="84" idx="6"/>
          </p:cNvCxnSpPr>
          <p:nvPr/>
        </p:nvCxnSpPr>
        <p:spPr>
          <a:xfrm>
            <a:off x="6723621" y="358778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線コネクタ 85"/>
          <p:cNvCxnSpPr>
            <a:endCxn id="86" idx="2"/>
          </p:cNvCxnSpPr>
          <p:nvPr/>
        </p:nvCxnSpPr>
        <p:spPr>
          <a:xfrm flipV="1">
            <a:off x="6723621" y="3205853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線コネクタ 86"/>
          <p:cNvCxnSpPr>
            <a:stCxn id="84" idx="6"/>
          </p:cNvCxnSpPr>
          <p:nvPr/>
        </p:nvCxnSpPr>
        <p:spPr>
          <a:xfrm>
            <a:off x="6723621" y="3587781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線コネクタ 87"/>
          <p:cNvCxnSpPr>
            <a:stCxn id="83" idx="6"/>
          </p:cNvCxnSpPr>
          <p:nvPr/>
        </p:nvCxnSpPr>
        <p:spPr>
          <a:xfrm>
            <a:off x="6723621" y="2720817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コネクタ 88"/>
          <p:cNvCxnSpPr>
            <a:stCxn id="85" idx="6"/>
          </p:cNvCxnSpPr>
          <p:nvPr/>
        </p:nvCxnSpPr>
        <p:spPr>
          <a:xfrm flipV="1">
            <a:off x="6723621" y="399840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コネクタ 89"/>
          <p:cNvCxnSpPr>
            <a:stCxn id="85" idx="6"/>
          </p:cNvCxnSpPr>
          <p:nvPr/>
        </p:nvCxnSpPr>
        <p:spPr>
          <a:xfrm>
            <a:off x="6723621" y="4454745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コネクタ 90"/>
          <p:cNvCxnSpPr/>
          <p:nvPr/>
        </p:nvCxnSpPr>
        <p:spPr>
          <a:xfrm flipV="1">
            <a:off x="6723621" y="3998407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線コネクタ 91"/>
          <p:cNvCxnSpPr/>
          <p:nvPr/>
        </p:nvCxnSpPr>
        <p:spPr>
          <a:xfrm flipV="1">
            <a:off x="6723621" y="4865371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円/楕円 92"/>
          <p:cNvSpPr/>
          <p:nvPr/>
        </p:nvSpPr>
        <p:spPr>
          <a:xfrm>
            <a:off x="8121538" y="29721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4" name="円/楕円 93"/>
          <p:cNvSpPr/>
          <p:nvPr/>
        </p:nvSpPr>
        <p:spPr>
          <a:xfrm>
            <a:off x="8121538" y="376474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円/楕円 94"/>
          <p:cNvSpPr/>
          <p:nvPr/>
        </p:nvSpPr>
        <p:spPr>
          <a:xfrm>
            <a:off x="8121538" y="463171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6" name="直線矢印コネクタ 95"/>
          <p:cNvCxnSpPr>
            <a:stCxn id="95" idx="6"/>
          </p:cNvCxnSpPr>
          <p:nvPr/>
        </p:nvCxnSpPr>
        <p:spPr>
          <a:xfrm>
            <a:off x="8655928" y="4898905"/>
            <a:ext cx="917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直線矢印コネクタ 96"/>
          <p:cNvCxnSpPr>
            <a:stCxn id="94" idx="6"/>
          </p:cNvCxnSpPr>
          <p:nvPr/>
        </p:nvCxnSpPr>
        <p:spPr>
          <a:xfrm>
            <a:off x="8655928" y="4031941"/>
            <a:ext cx="8714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直線矢印コネクタ 105"/>
          <p:cNvCxnSpPr/>
          <p:nvPr/>
        </p:nvCxnSpPr>
        <p:spPr>
          <a:xfrm flipV="1">
            <a:off x="1276913" y="3634396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直線矢印コネクタ 106"/>
          <p:cNvCxnSpPr/>
          <p:nvPr/>
        </p:nvCxnSpPr>
        <p:spPr>
          <a:xfrm flipV="1">
            <a:off x="1299284" y="4491251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直線矢印コネクタ 107"/>
          <p:cNvCxnSpPr/>
          <p:nvPr/>
        </p:nvCxnSpPr>
        <p:spPr>
          <a:xfrm flipV="1">
            <a:off x="1312478" y="5358215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4" name="テキスト ボックス 63"/>
          <p:cNvSpPr txBox="1"/>
          <p:nvPr/>
        </p:nvSpPr>
        <p:spPr>
          <a:xfrm>
            <a:off x="6094411" y="1965885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輪郭</a:t>
            </a:r>
            <a:endParaRPr kumimoji="1" lang="ja-JP" altLang="en-US" dirty="0"/>
          </a:p>
        </p:txBody>
      </p:sp>
      <p:sp>
        <p:nvSpPr>
          <p:cNvPr id="65" name="テキスト ボックス 64"/>
          <p:cNvSpPr txBox="1"/>
          <p:nvPr/>
        </p:nvSpPr>
        <p:spPr>
          <a:xfrm>
            <a:off x="7781202" y="1779264"/>
            <a:ext cx="157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さらに細かい部分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007933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考えなければならないこと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３つのニューロンからどれくらいの電気信号を受け取るか</a:t>
            </a:r>
            <a:endParaRPr lang="en-US" altLang="ja-JP" dirty="0" smtClean="0"/>
          </a:p>
          <a:p>
            <a:r>
              <a:rPr lang="ja-JP" altLang="en-US" dirty="0" smtClean="0"/>
              <a:t>閾値をどれくらいに設定するか</a:t>
            </a:r>
            <a:endParaRPr lang="en-US" altLang="ja-JP" dirty="0" smtClean="0"/>
          </a:p>
          <a:p>
            <a:r>
              <a:rPr kumimoji="1" lang="ja-JP" altLang="en-US" dirty="0" smtClean="0"/>
              <a:t>閾値を超えた時、どれくらいの電気信号を送るか</a:t>
            </a:r>
            <a:endParaRPr kumimoji="1" lang="en-US" altLang="ja-JP" dirty="0" smtClean="0"/>
          </a:p>
        </p:txBody>
      </p:sp>
      <p:sp>
        <p:nvSpPr>
          <p:cNvPr id="4" name="円/楕円 3"/>
          <p:cNvSpPr/>
          <p:nvPr/>
        </p:nvSpPr>
        <p:spPr>
          <a:xfrm>
            <a:off x="3251613" y="3604553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3251613" y="4518872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3251613" y="5373800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5653468" y="4512361"/>
            <a:ext cx="694707" cy="69470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3946320" y="3951907"/>
            <a:ext cx="1707148" cy="9078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3946320" y="4859715"/>
            <a:ext cx="1707148" cy="65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3946320" y="4859715"/>
            <a:ext cx="1707148" cy="8614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6348175" y="4866225"/>
            <a:ext cx="22359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6655513" y="707907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>
            <a:off x="4320392" y="4021749"/>
            <a:ext cx="1119051" cy="5406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337649" y="4776601"/>
            <a:ext cx="1026623" cy="189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 flipV="1">
            <a:off x="4328271" y="5247276"/>
            <a:ext cx="1026623" cy="483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6463151" y="4757670"/>
            <a:ext cx="1026623" cy="189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テキスト ボックス 18"/>
          <p:cNvSpPr txBox="1"/>
          <p:nvPr/>
        </p:nvSpPr>
        <p:spPr>
          <a:xfrm>
            <a:off x="4703012" y="3709253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5783341" y="4653224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4350256" y="4361908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703012" y="5443102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697765" y="4278174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07608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525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回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回路</Template>
  <TotalTime>38</TotalTime>
  <Words>149</Words>
  <Application>Microsoft Macintosh PowerPoint</Application>
  <PresentationFormat>ワイド画面</PresentationFormat>
  <Paragraphs>30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ＭＳ Ｐゴシック</vt:lpstr>
      <vt:lpstr>Trebuchet MS</vt:lpstr>
      <vt:lpstr>Tw Cen MT</vt:lpstr>
      <vt:lpstr>Arial</vt:lpstr>
      <vt:lpstr>回路</vt:lpstr>
      <vt:lpstr>ニューラルネットワークの基礎を学ぼう</vt:lpstr>
      <vt:lpstr>人間の脳の真似？</vt:lpstr>
      <vt:lpstr>モデル化</vt:lpstr>
      <vt:lpstr>具体例：犬か猫かを判別する</vt:lpstr>
      <vt:lpstr>考えなければならないこと</vt:lpstr>
      <vt:lpstr>PowerPoint プレゼンテーション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川　崎　智　憲</dc:creator>
  <cp:lastModifiedBy>川　崎　智　憲</cp:lastModifiedBy>
  <cp:revision>26</cp:revision>
  <dcterms:created xsi:type="dcterms:W3CDTF">2018-06-04T13:56:46Z</dcterms:created>
  <dcterms:modified xsi:type="dcterms:W3CDTF">2018-06-04T14:35:09Z</dcterms:modified>
</cp:coreProperties>
</file>

<file path=docProps/thumbnail.jpeg>
</file>